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DFAAB-6724-4334-BF30-76F05C188CAF}" type="datetimeFigureOut">
              <a:rPr lang="en-CA" smtClean="0"/>
              <a:t>26/03/2012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D1A5B-5C61-4BD8-916D-651A80C4C4BA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spencer\courses\120%20Digital%20Technologies\Audio%20Production\What%20is%20Foley%20Sound%20by%20Sound%20Ideas.mp4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 is Foley?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What is Foley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>
            <a:normAutofit/>
          </a:bodyPr>
          <a:lstStyle/>
          <a:p>
            <a:r>
              <a:rPr lang="en-US" dirty="0" smtClean="0"/>
              <a:t>Read the piece on What is Foley?</a:t>
            </a:r>
            <a:endParaRPr lang="en-US" dirty="0" smtClean="0">
              <a:hlinkClick r:id="rId2" action="ppaction://hlinkfile"/>
            </a:endParaRPr>
          </a:p>
          <a:p>
            <a:endParaRPr lang="en-US" dirty="0">
              <a:hlinkClick r:id="rId2" action="ppaction://hlinkfile"/>
            </a:endParaRPr>
          </a:p>
          <a:p>
            <a:r>
              <a:rPr lang="en-US" dirty="0" smtClean="0">
                <a:hlinkClick r:id="rId2" action="ppaction://hlinkfile"/>
              </a:rPr>
              <a:t>What is Foley Sound by Sound Ideas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Foley is </a:t>
            </a:r>
            <a:r>
              <a:rPr lang="en-US" dirty="0"/>
              <a:t>the process of live recording of sound effects that are created by a Foley artist, which are added in post production to enhance the quality of audio for films, television, video, video games and </a:t>
            </a:r>
            <a:r>
              <a:rPr lang="en-US" dirty="0" smtClean="0"/>
              <a:t>radio.</a:t>
            </a:r>
            <a:endParaRPr lang="en-C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Foley effects are sound effects added to the film during post production (after the shooting stops</a:t>
            </a:r>
            <a:r>
              <a:rPr lang="en-CA" dirty="0" smtClean="0"/>
              <a:t>).</a:t>
            </a:r>
          </a:p>
          <a:p>
            <a:r>
              <a:rPr lang="en-CA" dirty="0"/>
              <a:t>A</a:t>
            </a:r>
            <a:r>
              <a:rPr lang="en-CA" dirty="0" smtClean="0"/>
              <a:t>dd </a:t>
            </a:r>
            <a:r>
              <a:rPr lang="en-CA" dirty="0"/>
              <a:t>back to the soundtrack the very sounds the sound </a:t>
            </a:r>
            <a:r>
              <a:rPr lang="en-CA" dirty="0" err="1"/>
              <a:t>recordists</a:t>
            </a:r>
            <a:r>
              <a:rPr lang="en-CA" dirty="0"/>
              <a:t> tried to </a:t>
            </a:r>
            <a:r>
              <a:rPr lang="en-CA" dirty="0" smtClean="0"/>
              <a:t>exclude in order to control the sound.</a:t>
            </a:r>
            <a:endParaRPr lang="en-C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6" name="Picture 2" descr="http://www.rcc.ryerson.ca/images/foleystudio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762000"/>
            <a:ext cx="7696200" cy="52001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7410" name="Picture 2" descr="http://www.rickbluhm.com/portfolio720jpg/universal/tvfole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3400"/>
            <a:ext cx="9144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8434" name="Picture 2" descr="http://hackenbacker.com/images/uploads/studios/Foley_Studi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"/>
            <a:ext cx="9144000" cy="6096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33</Words>
  <Application>Microsoft Office PowerPoint</Application>
  <PresentationFormat>On-screen Show (4:3)</PresentationFormat>
  <Paragraphs>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What is Foley?</vt:lpstr>
      <vt:lpstr>What is Foley</vt:lpstr>
      <vt:lpstr>Slide 3</vt:lpstr>
      <vt:lpstr>Slide 4</vt:lpstr>
      <vt:lpstr>Slide 5</vt:lpstr>
      <vt:lpstr>Slide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Foley?</dc:title>
  <dc:creator>Steve Spencer</dc:creator>
  <cp:lastModifiedBy>Steve Spencer</cp:lastModifiedBy>
  <cp:revision>4</cp:revision>
  <dcterms:created xsi:type="dcterms:W3CDTF">2012-03-26T14:37:30Z</dcterms:created>
  <dcterms:modified xsi:type="dcterms:W3CDTF">2012-03-26T23:47:47Z</dcterms:modified>
</cp:coreProperties>
</file>